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2" r:id="rId2"/>
  </p:sldMasterIdLst>
  <p:notesMasterIdLst>
    <p:notesMasterId r:id="rId12"/>
  </p:notesMasterIdLst>
  <p:handoutMasterIdLst>
    <p:handoutMasterId r:id="rId13"/>
  </p:handoutMasterIdLst>
  <p:sldIdLst>
    <p:sldId id="2007577139" r:id="rId3"/>
    <p:sldId id="2007577140" r:id="rId4"/>
    <p:sldId id="2007577141" r:id="rId5"/>
    <p:sldId id="2007577142" r:id="rId6"/>
    <p:sldId id="2007577143" r:id="rId7"/>
    <p:sldId id="2007577144" r:id="rId8"/>
    <p:sldId id="2007577145" r:id="rId9"/>
    <p:sldId id="2007577146" r:id="rId10"/>
    <p:sldId id="20075770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7529E-FB95-4153-986D-BC7553B989B3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D98BB-FF6A-4309-93A0-AD0AF0942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8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hướng</a:t>
            </a:r>
            <a:r>
              <a:rPr lang="en-US" baseline="0" smtClean="0"/>
              <a:t> dẫn HS cách trình bày nội dung đoạn văn vào vở. </a:t>
            </a:r>
          </a:p>
          <a:p>
            <a:r>
              <a:rPr lang="en-US" baseline="0" smtClean="0"/>
              <a:t>Đầu đoạn cần lùi 1 ô li to. Viết hoa đúng quy cách…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079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hướng</a:t>
            </a:r>
            <a:r>
              <a:rPr lang="en-US" baseline="0" smtClean="0"/>
              <a:t> dẫn HS cách trình bày nội dung đoạn văn vào vở. </a:t>
            </a:r>
          </a:p>
          <a:p>
            <a:r>
              <a:rPr lang="en-US" baseline="0" smtClean="0"/>
              <a:t>Đầu đoạn cần lùi 1 ô li to. Viết hoa đúng quy cách…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56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131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51527" y="1160196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812476" y="1572607"/>
            <a:ext cx="485056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6897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512724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049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871152" y="1833658"/>
            <a:ext cx="589608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940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06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000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97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47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897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078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902087" y="1598972"/>
            <a:ext cx="447932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3141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191389" y="1586043"/>
            <a:ext cx="52732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53256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171455" y="1635070"/>
            <a:ext cx="559143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66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05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689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01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46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39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C3E78-85E1-48B4-9290-B4D438235BFC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32632-9BA3-4BE7-8918-D5A09E39ECF1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60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132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6967" y="1370265"/>
            <a:ext cx="61134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BÀI 11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PHÉP TRỪ (QUA 10) TRONG PHẠM </a:t>
            </a:r>
            <a:r>
              <a:rPr kumimoji="0" lang="en-US" sz="4800" b="0" i="0" u="none" strike="noStrike" kern="1200" cap="none" spc="0" normalizeH="0" baseline="0" noProof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VI 20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Tiết </a:t>
            </a:r>
            <a:r>
              <a:rPr kumimoji="0" lang="en-US" sz="4800" b="0" i="0" u="none" strike="noStrike" kern="1200" cap="none" spc="0" normalizeH="0" baseline="0" noProof="0" smtClean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5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srgbClr val="9BBB59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85612" y="223582"/>
            <a:ext cx="2542742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PHÉP CỘNG, PHÉP TRỪ TRONG PHẠM VI 20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950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6145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12512" y="175275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Sáu</a:t>
            </a: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15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Calibri"/>
                <a:cs typeface="Arial"/>
              </a:rPr>
              <a:t>Ǉ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háng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10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020679" y="1050577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TǨn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062353" y="1752252"/>
            <a:ext cx="8503678" cy="6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PǗ˛p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Ǉrừ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(Ǖ</a:t>
            </a:r>
            <a:r>
              <a:rPr kumimoji="0" lang="el-GR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ί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a 10) </a:t>
            </a:r>
            <a:r>
              <a:rPr kumimoji="0" lang="en-US" alt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Ǉr</a:t>
            </a:r>
            <a:r>
              <a:rPr kumimoji="0" lang="el-GR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Ϊ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g </a:t>
            </a:r>
            <a:r>
              <a:rPr kumimoji="0" lang="el-GR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ι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ạm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l-GR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ν΅ </a:t>
            </a:r>
            <a:r>
              <a:rPr kumimoji="0" lang="el-GR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20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858285" y="2471378"/>
            <a:ext cx="2173238" cy="6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(T</a:t>
            </a:r>
            <a:r>
              <a:rPr kumimoji="0" lang="el-GR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Θ</a:t>
            </a:r>
            <a:r>
              <a:rPr kumimoji="0" lang="en-US" alt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Ğt</a:t>
            </a: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5)</a:t>
            </a:r>
            <a:r>
              <a:rPr kumimoji="0" lang="el-GR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5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01527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38D508-96D9-4E70-AF86-8628F0350B9C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5A6E431-EA72-43D1-8A1C-ADEB5DC66C38}"/>
              </a:ext>
            </a:extLst>
          </p:cNvPr>
          <p:cNvSpPr/>
          <p:nvPr/>
        </p:nvSpPr>
        <p:spPr>
          <a:xfrm>
            <a:off x="1078523" y="64351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117782-74B7-4C56-8822-C4D19DC3C194}"/>
              </a:ext>
            </a:extLst>
          </p:cNvPr>
          <p:cNvGrpSpPr/>
          <p:nvPr/>
        </p:nvGrpSpPr>
        <p:grpSpPr>
          <a:xfrm>
            <a:off x="1084116" y="1694281"/>
            <a:ext cx="2782277" cy="1247488"/>
            <a:chOff x="1078522" y="1471388"/>
            <a:chExt cx="2782277" cy="124748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7DB2CBF-C6B1-4C4C-B30A-1403071CEDB6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5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5C14186E-AF4C-4B24-8A77-2BB21481D7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5B92C6-CF86-4D91-A3CF-3745BB6CD1D9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11 – 6 = </a:t>
                </a:r>
                <a:endPara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A2ADC6B-29E0-4CC2-81F3-F172521B2491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694E5DC-4909-4EEA-A983-787A32C76850}"/>
              </a:ext>
            </a:extLst>
          </p:cNvPr>
          <p:cNvGrpSpPr/>
          <p:nvPr/>
        </p:nvGrpSpPr>
        <p:grpSpPr>
          <a:xfrm>
            <a:off x="829214" y="3837668"/>
            <a:ext cx="2782277" cy="1247488"/>
            <a:chOff x="1078522" y="1471388"/>
            <a:chExt cx="2782277" cy="124748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2BAF2C6-F5BD-4D39-A1FE-4CE2843B9D6C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12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7DD048C7-70EA-4DE6-AC71-4FEAFAAD0A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3D34683-008F-4B63-BBA7-F8CC77D350D8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14 – 5 = </a:t>
                </a:r>
                <a:endPara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A892F1E-9B47-4E89-8F56-DE5E1610E76F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DE7C4B-621B-4D7B-BEFC-E69A91BEDE4A}"/>
              </a:ext>
            </a:extLst>
          </p:cNvPr>
          <p:cNvGrpSpPr/>
          <p:nvPr/>
        </p:nvGrpSpPr>
        <p:grpSpPr>
          <a:xfrm>
            <a:off x="4961463" y="2590180"/>
            <a:ext cx="2782277" cy="1247488"/>
            <a:chOff x="1078522" y="1471388"/>
            <a:chExt cx="2782277" cy="124748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20395AC-4B0C-4A37-B796-6BB318AA82A9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17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244B0F13-239A-4869-B824-01D5486AE5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F4BD2D-9703-4D4F-AB73-9921F1285607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17 – 8 = </a:t>
                </a:r>
                <a:endPara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2C5279C-7DE4-47B6-8D35-D668725493C9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10B0E7-5544-4579-A118-6B3A71DEE103}"/>
              </a:ext>
            </a:extLst>
          </p:cNvPr>
          <p:cNvGrpSpPr/>
          <p:nvPr/>
        </p:nvGrpSpPr>
        <p:grpSpPr>
          <a:xfrm>
            <a:off x="3570324" y="5003416"/>
            <a:ext cx="2782277" cy="1247488"/>
            <a:chOff x="1078522" y="1471388"/>
            <a:chExt cx="2782277" cy="124748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A70DCBC-E621-411B-8187-167155E7E2B9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22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5E5C5705-3072-4021-9B83-5CFE45A01C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ED204D-CB11-4ACD-BCFC-C2AD7E935B50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11 – 8 = </a:t>
                </a:r>
                <a:endPara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5B124F9-8EEE-4AAE-A98C-F760113C2292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7ECB34D-D24F-492E-B3C7-0E2096E4BEE7}"/>
              </a:ext>
            </a:extLst>
          </p:cNvPr>
          <p:cNvGrpSpPr/>
          <p:nvPr/>
        </p:nvGrpSpPr>
        <p:grpSpPr>
          <a:xfrm>
            <a:off x="4592526" y="607097"/>
            <a:ext cx="2782277" cy="1247488"/>
            <a:chOff x="1078522" y="1471388"/>
            <a:chExt cx="2782277" cy="124748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B9262BE-CDCF-43F5-A05F-73B998919EA7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27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4CC1E8D6-F7A1-4647-BE91-7DF2A03D7B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E91B804-F8BF-4C1E-AE65-F747D181B52C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13 – 8 = </a:t>
                </a:r>
                <a:endPara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5EF30FB-71F5-46A0-A453-A74DA6B120E8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4D7C473-EAD0-4AE5-AAF6-71B3CF116313}"/>
              </a:ext>
            </a:extLst>
          </p:cNvPr>
          <p:cNvGrpSpPr/>
          <p:nvPr/>
        </p:nvGrpSpPr>
        <p:grpSpPr>
          <a:xfrm>
            <a:off x="8421364" y="3059144"/>
            <a:ext cx="2782277" cy="1247488"/>
            <a:chOff x="1078522" y="1471388"/>
            <a:chExt cx="2782277" cy="124748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E2181DB-BC1D-4895-B50D-790337C5C237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32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345560EC-C667-4EB5-B4DA-74A25405B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650BEE9-9AF2-4926-903D-9EEDEFE782D7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18 – 9 = </a:t>
                </a:r>
                <a:endPara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6EA6BEE-AC27-4B26-95B8-FA9E5AD0BA74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C345800-B5EB-42C4-B0A5-E924294B92E5}"/>
              </a:ext>
            </a:extLst>
          </p:cNvPr>
          <p:cNvGrpSpPr/>
          <p:nvPr/>
        </p:nvGrpSpPr>
        <p:grpSpPr>
          <a:xfrm>
            <a:off x="8080065" y="1035284"/>
            <a:ext cx="2782277" cy="1247488"/>
            <a:chOff x="1078522" y="1471388"/>
            <a:chExt cx="2782277" cy="124748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9FA5AB1-0FA7-4209-9643-FEF6B1CF361A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37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69A10BE4-1A2D-48B4-AE94-52428F7B9D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9D89905-8186-4395-84DF-EA1430F3EE97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15 – 7 = </a:t>
                </a:r>
                <a:endPara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CC4C85E9-C8F0-4AE3-B370-45E79A49D615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F916C4C-53A9-49C5-9777-3DC4C4B071BA}"/>
              </a:ext>
            </a:extLst>
          </p:cNvPr>
          <p:cNvGrpSpPr/>
          <p:nvPr/>
        </p:nvGrpSpPr>
        <p:grpSpPr>
          <a:xfrm>
            <a:off x="7491353" y="4827532"/>
            <a:ext cx="2782277" cy="1247488"/>
            <a:chOff x="1078522" y="1471388"/>
            <a:chExt cx="2782277" cy="124748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54B56C6-64B5-4542-BF51-CA5FDBB7E067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42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0A697E88-EAB7-430D-A0D6-88667A29CD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F3767BD-4154-47A9-A9AC-F84F11A2F7D9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12 – 4 = </a:t>
                </a:r>
                <a:endPara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683F72E-F183-4508-8958-58563721B793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0AB512D-21DA-41E3-B7CA-69E724B39B23}"/>
              </a:ext>
            </a:extLst>
          </p:cNvPr>
          <p:cNvSpPr/>
          <p:nvPr/>
        </p:nvSpPr>
        <p:spPr>
          <a:xfrm>
            <a:off x="2726547" y="2182565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F8AD222-A55E-4CAF-836C-19A5AEBE2455}"/>
              </a:ext>
            </a:extLst>
          </p:cNvPr>
          <p:cNvSpPr/>
          <p:nvPr/>
        </p:nvSpPr>
        <p:spPr>
          <a:xfrm>
            <a:off x="6234957" y="1095381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3900DED-4BF0-4220-8839-A31ED7A1300D}"/>
              </a:ext>
            </a:extLst>
          </p:cNvPr>
          <p:cNvSpPr/>
          <p:nvPr/>
        </p:nvSpPr>
        <p:spPr>
          <a:xfrm>
            <a:off x="9722496" y="1537117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D9AB596-C53E-46D5-A5B2-C0B40ECA67DA}"/>
              </a:ext>
            </a:extLst>
          </p:cNvPr>
          <p:cNvSpPr/>
          <p:nvPr/>
        </p:nvSpPr>
        <p:spPr>
          <a:xfrm>
            <a:off x="2478880" y="4325952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D642E33-3FA3-4B1E-84FF-945AD98C6BD5}"/>
              </a:ext>
            </a:extLst>
          </p:cNvPr>
          <p:cNvSpPr/>
          <p:nvPr/>
        </p:nvSpPr>
        <p:spPr>
          <a:xfrm>
            <a:off x="6603894" y="3078464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BD9B401-ECCD-49D2-896A-F6A4E8B095AA}"/>
              </a:ext>
            </a:extLst>
          </p:cNvPr>
          <p:cNvSpPr/>
          <p:nvPr/>
        </p:nvSpPr>
        <p:spPr>
          <a:xfrm>
            <a:off x="10079952" y="3547236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4BB3378-8C4C-40CF-92A9-592D52179727}"/>
              </a:ext>
            </a:extLst>
          </p:cNvPr>
          <p:cNvSpPr/>
          <p:nvPr/>
        </p:nvSpPr>
        <p:spPr>
          <a:xfrm>
            <a:off x="5207005" y="5491700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49C3AEF-7681-4CB1-8D88-53348D9F39FF}"/>
              </a:ext>
            </a:extLst>
          </p:cNvPr>
          <p:cNvSpPr/>
          <p:nvPr/>
        </p:nvSpPr>
        <p:spPr>
          <a:xfrm>
            <a:off x="9133784" y="5338842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80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51D485-8EA8-47CC-82DE-DB707AEFFC34}"/>
              </a:ext>
            </a:extLst>
          </p:cNvPr>
          <p:cNvSpPr txBox="1"/>
          <p:nvPr/>
        </p:nvSpPr>
        <p:spPr>
          <a:xfrm>
            <a:off x="1660918" y="754352"/>
            <a:ext cx="115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7BB86FA-98C0-4D00-9A08-0AC7B3B34E06}"/>
              </a:ext>
            </a:extLst>
          </p:cNvPr>
          <p:cNvSpPr/>
          <p:nvPr/>
        </p:nvSpPr>
        <p:spPr>
          <a:xfrm>
            <a:off x="1037163" y="75435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3071AC-D20B-493E-94AA-E866B1ADAE9E}"/>
              </a:ext>
            </a:extLst>
          </p:cNvPr>
          <p:cNvSpPr/>
          <p:nvPr/>
        </p:nvSpPr>
        <p:spPr>
          <a:xfrm>
            <a:off x="1298773" y="1844886"/>
            <a:ext cx="2934914" cy="27268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 + 5 =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5 + 7 =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12 – 7 =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12 – 5 =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33E264B-6690-4F63-991E-E54384049830}"/>
              </a:ext>
            </a:extLst>
          </p:cNvPr>
          <p:cNvSpPr/>
          <p:nvPr/>
        </p:nvSpPr>
        <p:spPr>
          <a:xfrm>
            <a:off x="4577682" y="1844886"/>
            <a:ext cx="2934914" cy="27268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  8 + 6 =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6 + 8 =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14 – 8 =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14 – 6 =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F9771D9-348B-44B6-ADE9-F714E8DFD009}"/>
              </a:ext>
            </a:extLst>
          </p:cNvPr>
          <p:cNvSpPr/>
          <p:nvPr/>
        </p:nvSpPr>
        <p:spPr>
          <a:xfrm>
            <a:off x="7856591" y="1844886"/>
            <a:ext cx="2934914" cy="27268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c)  9 + 8 =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8 + 9 =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17 – 9 =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17 – 8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850236-2EA2-457D-9D56-66D135EEBD50}"/>
              </a:ext>
            </a:extLst>
          </p:cNvPr>
          <p:cNvSpPr txBox="1"/>
          <p:nvPr/>
        </p:nvSpPr>
        <p:spPr>
          <a:xfrm>
            <a:off x="3200400" y="1909403"/>
            <a:ext cx="585417" cy="2597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16AA63-71C9-4248-B7F4-4755C18508F2}"/>
              </a:ext>
            </a:extLst>
          </p:cNvPr>
          <p:cNvSpPr txBox="1"/>
          <p:nvPr/>
        </p:nvSpPr>
        <p:spPr>
          <a:xfrm>
            <a:off x="6483928" y="1909403"/>
            <a:ext cx="585417" cy="2597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6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AE4E87-1822-4C76-BD18-3626DBE4C2DD}"/>
              </a:ext>
            </a:extLst>
          </p:cNvPr>
          <p:cNvSpPr txBox="1"/>
          <p:nvPr/>
        </p:nvSpPr>
        <p:spPr>
          <a:xfrm>
            <a:off x="9781309" y="1909403"/>
            <a:ext cx="585417" cy="2597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8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169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0DB355-6B6F-4985-A032-2EC1C5D77E8E}"/>
              </a:ext>
            </a:extLst>
          </p:cNvPr>
          <p:cNvSpPr txBox="1"/>
          <p:nvPr/>
        </p:nvSpPr>
        <p:spPr>
          <a:xfrm>
            <a:off x="1420314" y="623522"/>
            <a:ext cx="77819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39220D-4B74-4880-86F6-FCDAA42E030F}"/>
              </a:ext>
            </a:extLst>
          </p:cNvPr>
          <p:cNvSpPr/>
          <p:nvPr/>
        </p:nvSpPr>
        <p:spPr>
          <a:xfrm>
            <a:off x="897094" y="7591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F0E9557-5DCC-41FE-9F2E-D44BBD4BFA8B}"/>
              </a:ext>
            </a:extLst>
          </p:cNvPr>
          <p:cNvSpPr/>
          <p:nvPr/>
        </p:nvSpPr>
        <p:spPr>
          <a:xfrm>
            <a:off x="897094" y="1431109"/>
            <a:ext cx="3397815" cy="159104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 – 3 – 4  =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13 – 7 =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5A1CE71-12C7-4907-B060-8BF3A43D037B}"/>
              </a:ext>
            </a:extLst>
          </p:cNvPr>
          <p:cNvSpPr/>
          <p:nvPr/>
        </p:nvSpPr>
        <p:spPr>
          <a:xfrm>
            <a:off x="4397092" y="1431108"/>
            <a:ext cx="3397815" cy="159104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 15 – 5 – 3  =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15 – 8 =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306F9E0-5027-49F0-B5C0-5E268C945FDE}"/>
              </a:ext>
            </a:extLst>
          </p:cNvPr>
          <p:cNvSpPr/>
          <p:nvPr/>
        </p:nvSpPr>
        <p:spPr>
          <a:xfrm>
            <a:off x="7897093" y="1431108"/>
            <a:ext cx="3397815" cy="159104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c)  14 – 4 – 1  =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14 – 5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52B4A-8B3A-4FC7-93F6-FF3524AA716D}"/>
              </a:ext>
            </a:extLst>
          </p:cNvPr>
          <p:cNvSpPr txBox="1"/>
          <p:nvPr/>
        </p:nvSpPr>
        <p:spPr>
          <a:xfrm>
            <a:off x="3579674" y="1574045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0CFBD3-A4F0-42EF-B7CF-87BB25E7B1DF}"/>
              </a:ext>
            </a:extLst>
          </p:cNvPr>
          <p:cNvSpPr txBox="1"/>
          <p:nvPr/>
        </p:nvSpPr>
        <p:spPr>
          <a:xfrm>
            <a:off x="2951018" y="2226628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54B604-744F-4798-9DF2-2BE8FE568B05}"/>
              </a:ext>
            </a:extLst>
          </p:cNvPr>
          <p:cNvSpPr txBox="1"/>
          <p:nvPr/>
        </p:nvSpPr>
        <p:spPr>
          <a:xfrm>
            <a:off x="7083431" y="1563908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4157A7-B0CE-402E-B7A6-A02930A4ACA8}"/>
              </a:ext>
            </a:extLst>
          </p:cNvPr>
          <p:cNvSpPr txBox="1"/>
          <p:nvPr/>
        </p:nvSpPr>
        <p:spPr>
          <a:xfrm>
            <a:off x="6454775" y="2216491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9BE3FE-63C3-48C0-96A8-AA038979D71C}"/>
              </a:ext>
            </a:extLst>
          </p:cNvPr>
          <p:cNvSpPr txBox="1"/>
          <p:nvPr/>
        </p:nvSpPr>
        <p:spPr>
          <a:xfrm>
            <a:off x="10528011" y="1574045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8B664D-1CA7-4150-913F-C6DFD6ADD275}"/>
              </a:ext>
            </a:extLst>
          </p:cNvPr>
          <p:cNvSpPr txBox="1"/>
          <p:nvPr/>
        </p:nvSpPr>
        <p:spPr>
          <a:xfrm>
            <a:off x="9899355" y="2226628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8FDF79-A7A5-4638-8C68-FB299F0E8E60}"/>
              </a:ext>
            </a:extLst>
          </p:cNvPr>
          <p:cNvSpPr/>
          <p:nvPr/>
        </p:nvSpPr>
        <p:spPr>
          <a:xfrm>
            <a:off x="897094" y="357424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ABF308-FF29-45B4-B8C3-F273886295AF}"/>
              </a:ext>
            </a:extLst>
          </p:cNvPr>
          <p:cNvSpPr txBox="1"/>
          <p:nvPr/>
        </p:nvSpPr>
        <p:spPr>
          <a:xfrm>
            <a:off x="1420315" y="3478114"/>
            <a:ext cx="101808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6C4BE3-8F85-41AE-896C-5D9AA445434D}"/>
              </a:ext>
            </a:extLst>
          </p:cNvPr>
          <p:cNvGrpSpPr/>
          <p:nvPr/>
        </p:nvGrpSpPr>
        <p:grpSpPr>
          <a:xfrm>
            <a:off x="2565381" y="4427608"/>
            <a:ext cx="7061235" cy="1156645"/>
            <a:chOff x="1505510" y="4364108"/>
            <a:chExt cx="7061235" cy="11566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102F409-EF72-410A-A958-0193F789E54B}"/>
                </a:ext>
              </a:extLst>
            </p:cNvPr>
            <p:cNvSpPr/>
            <p:nvPr/>
          </p:nvSpPr>
          <p:spPr>
            <a:xfrm>
              <a:off x="1505510" y="4364108"/>
              <a:ext cx="802998" cy="80299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3B1BD64-A489-479F-89A8-3470D400311F}"/>
                </a:ext>
              </a:extLst>
            </p:cNvPr>
            <p:cNvSpPr/>
            <p:nvPr/>
          </p:nvSpPr>
          <p:spPr>
            <a:xfrm rot="2776758">
              <a:off x="3634807" y="4837197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EE5098-602C-4E6D-BD05-5CEE701ABCED}"/>
                </a:ext>
              </a:extLst>
            </p:cNvPr>
            <p:cNvSpPr/>
            <p:nvPr/>
          </p:nvSpPr>
          <p:spPr>
            <a:xfrm rot="2776758">
              <a:off x="5447719" y="4435699"/>
              <a:ext cx="659817" cy="65981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Star: 7 Points 19">
              <a:extLst>
                <a:ext uri="{FF2B5EF4-FFF2-40B4-BE49-F238E27FC236}">
                  <a16:creationId xmlns:a16="http://schemas.microsoft.com/office/drawing/2014/main" id="{6EC6E46A-B32C-44C6-807C-C1482C38D55F}"/>
                </a:ext>
              </a:extLst>
            </p:cNvPr>
            <p:cNvSpPr/>
            <p:nvPr/>
          </p:nvSpPr>
          <p:spPr>
            <a:xfrm>
              <a:off x="7633854" y="4587862"/>
              <a:ext cx="932891" cy="932891"/>
            </a:xfrm>
            <a:prstGeom prst="star7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1DB7433-0776-45D1-B860-9F9F1F0F6906}"/>
                </a:ext>
              </a:extLst>
            </p:cNvPr>
            <p:cNvCxnSpPr>
              <a:stCxn id="17" idx="6"/>
            </p:cNvCxnSpPr>
            <p:nvPr/>
          </p:nvCxnSpPr>
          <p:spPr>
            <a:xfrm>
              <a:off x="2308508" y="4765607"/>
              <a:ext cx="1271166" cy="2887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3DAC62A-C1BE-42E3-A5CB-3C69D8819287}"/>
                </a:ext>
              </a:extLst>
            </p:cNvPr>
            <p:cNvCxnSpPr/>
            <p:nvPr/>
          </p:nvCxnSpPr>
          <p:spPr>
            <a:xfrm flipV="1">
              <a:off x="4397092" y="4909957"/>
              <a:ext cx="1020035" cy="2571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07F7ED8-46E0-4909-A940-48FE726F22F2}"/>
                </a:ext>
              </a:extLst>
            </p:cNvPr>
            <p:cNvCxnSpPr/>
            <p:nvPr/>
          </p:nvCxnSpPr>
          <p:spPr>
            <a:xfrm>
              <a:off x="6234545" y="4765607"/>
              <a:ext cx="1526296" cy="2729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BE333D8-7019-4915-8FA8-0913605EA3C9}"/>
                </a:ext>
              </a:extLst>
            </p:cNvPr>
            <p:cNvSpPr txBox="1"/>
            <p:nvPr/>
          </p:nvSpPr>
          <p:spPr>
            <a:xfrm rot="20412282">
              <a:off x="4366541" y="4664541"/>
              <a:ext cx="705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+ 6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C87656-2457-459C-8092-BE1AFB73C8F2}"/>
                </a:ext>
              </a:extLst>
            </p:cNvPr>
            <p:cNvSpPr txBox="1"/>
            <p:nvPr/>
          </p:nvSpPr>
          <p:spPr>
            <a:xfrm rot="846143">
              <a:off x="2724334" y="4536005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 9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CAB5838-6FDD-40F0-B0F4-BD015F620EA7}"/>
                </a:ext>
              </a:extLst>
            </p:cNvPr>
            <p:cNvSpPr txBox="1"/>
            <p:nvPr/>
          </p:nvSpPr>
          <p:spPr>
            <a:xfrm rot="846143">
              <a:off x="6624185" y="4469827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 7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A5E2662-9341-4A20-B9B2-5EB2E05280AE}"/>
                </a:ext>
              </a:extLst>
            </p:cNvPr>
            <p:cNvSpPr txBox="1"/>
            <p:nvPr/>
          </p:nvSpPr>
          <p:spPr>
            <a:xfrm>
              <a:off x="3779860" y="493403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E2FAA6-32D4-4982-94D7-D6D009FA7879}"/>
                </a:ext>
              </a:extLst>
            </p:cNvPr>
            <p:cNvSpPr txBox="1"/>
            <p:nvPr/>
          </p:nvSpPr>
          <p:spPr>
            <a:xfrm>
              <a:off x="5596598" y="452645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715AB48-FD7A-4C94-9C41-4BC82F6B693D}"/>
                </a:ext>
              </a:extLst>
            </p:cNvPr>
            <p:cNvSpPr txBox="1"/>
            <p:nvPr/>
          </p:nvSpPr>
          <p:spPr>
            <a:xfrm>
              <a:off x="7923781" y="487584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C6A49B1-E6BB-4551-B81B-6884F17AB7FD}"/>
              </a:ext>
            </a:extLst>
          </p:cNvPr>
          <p:cNvGrpSpPr/>
          <p:nvPr/>
        </p:nvGrpSpPr>
        <p:grpSpPr>
          <a:xfrm>
            <a:off x="4690503" y="4827502"/>
            <a:ext cx="659817" cy="730769"/>
            <a:chOff x="6328603" y="5712401"/>
            <a:chExt cx="659817" cy="73076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6984C2C-00F3-459F-AC8D-54FB06D820B3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F4EFE58-FF96-4724-8D84-89CB2DCA73DA}"/>
                </a:ext>
              </a:extLst>
            </p:cNvPr>
            <p:cNvSpPr txBox="1"/>
            <p:nvPr/>
          </p:nvSpPr>
          <p:spPr>
            <a:xfrm>
              <a:off x="6463948" y="5712401"/>
              <a:ext cx="385042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ECF9909-C9B3-4212-A6BB-0C96A0C4BBC1}"/>
              </a:ext>
            </a:extLst>
          </p:cNvPr>
          <p:cNvGrpSpPr/>
          <p:nvPr/>
        </p:nvGrpSpPr>
        <p:grpSpPr>
          <a:xfrm>
            <a:off x="6509908" y="4455293"/>
            <a:ext cx="659817" cy="711719"/>
            <a:chOff x="6328603" y="5731451"/>
            <a:chExt cx="659817" cy="71171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5382C27-7D16-4C19-A47E-EB5F2BE603E3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D5E109-8747-4952-BF9D-0B07DB814DBB}"/>
                </a:ext>
              </a:extLst>
            </p:cNvPr>
            <p:cNvSpPr txBox="1"/>
            <p:nvPr/>
          </p:nvSpPr>
          <p:spPr>
            <a:xfrm>
              <a:off x="6349648" y="5731451"/>
              <a:ext cx="585417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F2EE0A3-65FF-486F-9548-3BE142F81B54}"/>
              </a:ext>
            </a:extLst>
          </p:cNvPr>
          <p:cNvGrpSpPr/>
          <p:nvPr/>
        </p:nvGrpSpPr>
        <p:grpSpPr>
          <a:xfrm>
            <a:off x="8693725" y="4635585"/>
            <a:ext cx="932891" cy="932891"/>
            <a:chOff x="9625430" y="3670503"/>
            <a:chExt cx="932891" cy="932891"/>
          </a:xfrm>
        </p:grpSpPr>
        <p:sp>
          <p:nvSpPr>
            <p:cNvPr id="42" name="Star: 7 Points 41">
              <a:extLst>
                <a:ext uri="{FF2B5EF4-FFF2-40B4-BE49-F238E27FC236}">
                  <a16:creationId xmlns:a16="http://schemas.microsoft.com/office/drawing/2014/main" id="{F9CD8EE5-DDA7-4556-81F2-D8459423BBDD}"/>
                </a:ext>
              </a:extLst>
            </p:cNvPr>
            <p:cNvSpPr/>
            <p:nvPr/>
          </p:nvSpPr>
          <p:spPr>
            <a:xfrm>
              <a:off x="9625430" y="3670503"/>
              <a:ext cx="932891" cy="932891"/>
            </a:xfrm>
            <a:prstGeom prst="star7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128B9B6-B6B4-4DED-B5B3-31374E4C886B}"/>
                </a:ext>
              </a:extLst>
            </p:cNvPr>
            <p:cNvSpPr txBox="1"/>
            <p:nvPr/>
          </p:nvSpPr>
          <p:spPr>
            <a:xfrm>
              <a:off x="9899354" y="3768043"/>
              <a:ext cx="385042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9410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BAA2DF3-827D-4FA4-BA3F-974FB8243B8A}"/>
              </a:ext>
            </a:extLst>
          </p:cNvPr>
          <p:cNvSpPr/>
          <p:nvPr/>
        </p:nvSpPr>
        <p:spPr>
          <a:xfrm>
            <a:off x="756510" y="80415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FD8818-F3E2-4B22-83D0-5BFF0300DA14}"/>
              </a:ext>
            </a:extLst>
          </p:cNvPr>
          <p:cNvSpPr txBox="1"/>
          <p:nvPr/>
        </p:nvSpPr>
        <p:spPr>
          <a:xfrm>
            <a:off x="1431248" y="456493"/>
            <a:ext cx="10004242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15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6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qua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còn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qua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409949-2796-4FDE-917C-9359BFB89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7045" y="1675032"/>
            <a:ext cx="4114474" cy="4726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EBF042-D0F7-4DF1-9B7E-BE8FEC84F2F4}"/>
              </a:ext>
            </a:extLst>
          </p:cNvPr>
          <p:cNvSpPr txBox="1"/>
          <p:nvPr/>
        </p:nvSpPr>
        <p:spPr>
          <a:xfrm>
            <a:off x="972682" y="1675032"/>
            <a:ext cx="5304237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: 15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61CDA-E3A7-482D-A82F-E088126B8DDC}"/>
              </a:ext>
            </a:extLst>
          </p:cNvPr>
          <p:cNvSpPr txBox="1"/>
          <p:nvPr/>
        </p:nvSpPr>
        <p:spPr>
          <a:xfrm>
            <a:off x="1979598" y="4161663"/>
            <a:ext cx="5304237" cy="2239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 – 6 = 9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9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6145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963595" y="1628718"/>
            <a:ext cx="3703328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Bài</a:t>
            </a: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giải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844292" y="2522273"/>
            <a:ext cx="946164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vi-VN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Số vận đųg νμłn εưa Ǖίa cầu là: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481234" y="3248123"/>
            <a:ext cx="6546855" cy="6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15 — 6 = 9 (</a:t>
            </a:r>
            <a:r>
              <a:rPr kumimoji="0" lang="vi-VN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vận đųg νμłn </a:t>
            </a:r>
            <a:r>
              <a:rPr kumimoji="0" lang="en-US" altLang="en-US" sz="38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)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976383" y="3966194"/>
            <a:ext cx="5786810" cy="6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Đáp</a:t>
            </a: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số</a:t>
            </a:r>
            <a:r>
              <a:rPr kumimoji="0" lang="en-US" altLang="en-US" sz="38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: 9 </a:t>
            </a:r>
            <a:r>
              <a:rPr kumimoji="0" lang="vi-VN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vận đųg νμłn 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067994" y="902868"/>
            <a:ext cx="4570805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Bài</a:t>
            </a: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5 </a:t>
            </a:r>
            <a:r>
              <a:rPr kumimoji="0" lang="en-US" altLang="en-US" sz="3800" b="1" i="0" u="none" strike="noStrike" kern="1200" cap="none" spc="0" normalizeH="0" baseline="0" noProof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trang</a:t>
            </a:r>
            <a:r>
              <a:rPr kumimoji="0" lang="en-US" altLang="en-US" sz="38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46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11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456</Words>
  <Application>Microsoft Office PowerPoint</Application>
  <PresentationFormat>Widescreen</PresentationFormat>
  <Paragraphs>138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Microsoft YaHei</vt:lpstr>
      <vt:lpstr>Arial</vt:lpstr>
      <vt:lpstr>Calibri</vt:lpstr>
      <vt:lpstr>HP001 4 hàng</vt:lpstr>
      <vt:lpstr>UTM Avo</vt:lpstr>
      <vt:lpstr>UTM Cookies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17</cp:revision>
  <dcterms:created xsi:type="dcterms:W3CDTF">2021-07-24T01:07:49Z</dcterms:created>
  <dcterms:modified xsi:type="dcterms:W3CDTF">2021-10-09T16:41:47Z</dcterms:modified>
</cp:coreProperties>
</file>